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Gotham" charset="1" panose="00000000000000000000"/>
      <p:regular r:id="rId10"/>
    </p:embeddedFont>
    <p:embeddedFont>
      <p:font typeface="Gotham Bold" charset="1" panose="00000000000000000000"/>
      <p:regular r:id="rId11"/>
    </p:embeddedFont>
    <p:embeddedFont>
      <p:font typeface="Gotham Italics" charset="1" panose="00000000000000000000"/>
      <p:regular r:id="rId12"/>
    </p:embeddedFont>
    <p:embeddedFont>
      <p:font typeface="Gotham Bold Italics" charset="1" panose="02000000000000000000"/>
      <p:regular r:id="rId13"/>
    </p:embeddedFont>
    <p:embeddedFont>
      <p:font typeface="Gotham Light" charset="1" panose="00000000000000000000"/>
      <p:regular r:id="rId14"/>
    </p:embeddedFont>
    <p:embeddedFont>
      <p:font typeface="Gotham Light Italics" charset="1" panose="00000000000000000000"/>
      <p:regular r:id="rId15"/>
    </p:embeddedFont>
    <p:embeddedFont>
      <p:font typeface="Gotham Heavy" charset="1" panose="02000900000000000000"/>
      <p:regular r:id="rId16"/>
    </p:embeddedFont>
    <p:embeddedFont>
      <p:font typeface="Gotham Heavy Italics" charset="1" panose="02000900000000000000"/>
      <p:regular r:id="rId17"/>
    </p:embeddedFont>
    <p:embeddedFont>
      <p:font typeface="윤고딕" charset="1" panose="020B0503000000000000"/>
      <p:regular r:id="rId18"/>
    </p:embeddedFont>
    <p:embeddedFont>
      <p:font typeface="윤고딕 Bold" charset="1" panose="020B0803000000000000"/>
      <p:regular r:id="rId19"/>
    </p:embeddedFont>
    <p:embeddedFont>
      <p:font typeface="윤고딕 Thin" charset="1" panose="020B0303000000000000"/>
      <p:regular r:id="rId20"/>
    </p:embeddedFont>
    <p:embeddedFont>
      <p:font typeface="윤고딕 Light" charset="1" panose="020B0503000000000000"/>
      <p:regular r:id="rId21"/>
    </p:embeddedFont>
    <p:embeddedFont>
      <p:font typeface="윤고딕 Medium" charset="1" panose="020B0603000000000000"/>
      <p:regular r:id="rId22"/>
    </p:embeddedFont>
    <p:embeddedFont>
      <p:font typeface="윤고딕 Semi-Bold" charset="1" panose="020B0603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slides/slide12.xml" Type="http://schemas.openxmlformats.org/officeDocument/2006/relationships/slide"/><Relationship Id="rId36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64644" y="1399090"/>
            <a:ext cx="1558712" cy="2050937"/>
          </a:xfrm>
          <a:custGeom>
            <a:avLst/>
            <a:gdLst/>
            <a:ahLst/>
            <a:cxnLst/>
            <a:rect r="r" b="b" t="t" l="l"/>
            <a:pathLst>
              <a:path h="2050937" w="1558712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085140"/>
            <a:ext cx="16230600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sz="9337" spc="326">
                <a:solidFill>
                  <a:srgbClr val="004AAD"/>
                </a:solidFill>
                <a:latin typeface="Gotham Bold"/>
                <a:ea typeface="Gotham Bold"/>
              </a:rPr>
              <a:t>시스템프로그래밍 팀 3발표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8415003" y="3773876"/>
            <a:ext cx="1457994" cy="0"/>
          </a:xfrm>
          <a:prstGeom prst="line">
            <a:avLst/>
          </a:prstGeom>
          <a:ln cap="flat" w="95250">
            <a:solidFill>
              <a:srgbClr val="004AAD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002888"/>
            <a:ext cx="12113029" cy="7677189"/>
          </a:xfrm>
          <a:custGeom>
            <a:avLst/>
            <a:gdLst/>
            <a:ahLst/>
            <a:cxnLst/>
            <a:rect r="r" b="b" t="t" l="l"/>
            <a:pathLst>
              <a:path h="7677189" w="12113029">
                <a:moveTo>
                  <a:pt x="0" y="0"/>
                </a:moveTo>
                <a:lnTo>
                  <a:pt x="12113029" y="0"/>
                </a:lnTo>
                <a:lnTo>
                  <a:pt x="12113029" y="7677190"/>
                </a:lnTo>
                <a:lnTo>
                  <a:pt x="0" y="7677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653" r="0" b="-365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0455"/>
            <a:ext cx="629952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500" spc="157">
                <a:solidFill>
                  <a:srgbClr val="004AAD"/>
                </a:solidFill>
                <a:latin typeface="Gotham Bold"/>
                <a:ea typeface="Gotham Bold"/>
              </a:rPr>
              <a:t>1.반응형 UI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48289"/>
            <a:ext cx="13319260" cy="7269264"/>
          </a:xfrm>
          <a:custGeom>
            <a:avLst/>
            <a:gdLst/>
            <a:ahLst/>
            <a:cxnLst/>
            <a:rect r="r" b="b" t="t" l="l"/>
            <a:pathLst>
              <a:path h="7269264" w="13319260">
                <a:moveTo>
                  <a:pt x="0" y="0"/>
                </a:moveTo>
                <a:lnTo>
                  <a:pt x="13319260" y="0"/>
                </a:lnTo>
                <a:lnTo>
                  <a:pt x="13319260" y="7269265"/>
                </a:lnTo>
                <a:lnTo>
                  <a:pt x="0" y="72692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47" r="0" b="-19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0455"/>
            <a:ext cx="629952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500" spc="157">
                <a:solidFill>
                  <a:srgbClr val="004AAD"/>
                </a:solidFill>
                <a:latin typeface="Gotham Bold"/>
                <a:ea typeface="Gotham Bold"/>
              </a:rPr>
              <a:t>1.반응형 UI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38225" y="960455"/>
            <a:ext cx="629952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500" spc="157">
                <a:solidFill>
                  <a:srgbClr val="004AAD"/>
                </a:solidFill>
                <a:latin typeface="Gotham Bold"/>
                <a:ea typeface="Gotham Bold"/>
              </a:rPr>
              <a:t>2.탭구현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079038"/>
            <a:ext cx="10550431" cy="7622338"/>
          </a:xfrm>
          <a:custGeom>
            <a:avLst/>
            <a:gdLst/>
            <a:ahLst/>
            <a:cxnLst/>
            <a:rect r="r" b="b" t="t" l="l"/>
            <a:pathLst>
              <a:path h="7622338" w="10550431">
                <a:moveTo>
                  <a:pt x="0" y="0"/>
                </a:moveTo>
                <a:lnTo>
                  <a:pt x="10550431" y="0"/>
                </a:lnTo>
                <a:lnTo>
                  <a:pt x="10550431" y="7622338"/>
                </a:lnTo>
                <a:lnTo>
                  <a:pt x="0" y="76223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60455"/>
            <a:ext cx="629952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500" spc="157">
                <a:solidFill>
                  <a:srgbClr val="004AAD"/>
                </a:solidFill>
                <a:latin typeface="Gotham Bold"/>
                <a:ea typeface="Gotham Bold"/>
              </a:rPr>
              <a:t>3.단축기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013588"/>
            <a:ext cx="9372348" cy="1061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spc="217">
                <a:solidFill>
                  <a:srgbClr val="004AAD"/>
                </a:solidFill>
                <a:latin typeface="Gotham Bold"/>
              </a:rPr>
              <a:t>TERMINAL IDE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35614" y="1659550"/>
            <a:ext cx="9372348" cy="363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606843" y="3561465"/>
            <a:ext cx="6828834" cy="516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82"/>
              </a:lnSpc>
            </a:pPr>
            <a:r>
              <a:rPr lang="en-US" sz="3058" spc="770">
                <a:solidFill>
                  <a:srgbClr val="004AAD"/>
                </a:solidFill>
                <a:ea typeface="Gotham Bold"/>
              </a:rPr>
              <a:t>기능</a:t>
            </a:r>
          </a:p>
        </p:txBody>
      </p:sp>
      <p:sp>
        <p:nvSpPr>
          <p:cNvPr name="AutoShape 5" id="5"/>
          <p:cNvSpPr/>
          <p:nvPr/>
        </p:nvSpPr>
        <p:spPr>
          <a:xfrm>
            <a:off x="4308007" y="3875452"/>
            <a:ext cx="5939427" cy="0"/>
          </a:xfrm>
          <a:prstGeom prst="line">
            <a:avLst/>
          </a:prstGeom>
          <a:ln cap="flat" w="38100">
            <a:solidFill>
              <a:srgbClr val="004AA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4298482" y="4165447"/>
            <a:ext cx="5939427" cy="1803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67"/>
              </a:lnSpc>
            </a:pPr>
            <a:r>
              <a:rPr lang="en-US" sz="2704" spc="81">
                <a:solidFill>
                  <a:srgbClr val="000000"/>
                </a:solidFill>
                <a:latin typeface="윤고딕 Semi-Bold"/>
                <a:ea typeface="윤고딕 Semi-Bold"/>
              </a:rPr>
              <a:t>1.TEXT EDITOR/코드 편집</a:t>
            </a:r>
          </a:p>
          <a:p>
            <a:pPr>
              <a:lnSpc>
                <a:spcPts val="4867"/>
              </a:lnSpc>
            </a:pPr>
            <a:r>
              <a:rPr lang="en-US" sz="2704" spc="81">
                <a:solidFill>
                  <a:srgbClr val="000000"/>
                </a:solidFill>
                <a:latin typeface="윤고딕 Semi-Bold"/>
                <a:ea typeface="윤고딕 Semi-Bold"/>
              </a:rPr>
              <a:t>2.WORK SPACE 표현</a:t>
            </a:r>
          </a:p>
          <a:p>
            <a:pPr>
              <a:lnSpc>
                <a:spcPts val="4867"/>
              </a:lnSpc>
            </a:pPr>
            <a:r>
              <a:rPr lang="en-US" sz="2704" spc="81">
                <a:solidFill>
                  <a:srgbClr val="000000"/>
                </a:solidFill>
                <a:latin typeface="윤고딕 Semi-Bold"/>
              </a:rPr>
              <a:t>3.COMPILE AND DEBUGGING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04875"/>
            <a:ext cx="9372348" cy="1061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spc="217">
                <a:solidFill>
                  <a:srgbClr val="004AAD"/>
                </a:solidFill>
                <a:latin typeface="Gotham Bold"/>
              </a:rPr>
              <a:t>UTILITY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06843" y="7295037"/>
            <a:ext cx="6828834" cy="516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82"/>
              </a:lnSpc>
            </a:pPr>
            <a:r>
              <a:rPr lang="en-US" sz="3058" spc="770">
                <a:solidFill>
                  <a:srgbClr val="004AAD"/>
                </a:solidFill>
                <a:latin typeface="Gotham Bold"/>
              </a:rPr>
              <a:t>UI</a:t>
            </a:r>
          </a:p>
        </p:txBody>
      </p:sp>
      <p:sp>
        <p:nvSpPr>
          <p:cNvPr name="AutoShape 9" id="9"/>
          <p:cNvSpPr/>
          <p:nvPr/>
        </p:nvSpPr>
        <p:spPr>
          <a:xfrm>
            <a:off x="4308007" y="7609024"/>
            <a:ext cx="5939427" cy="0"/>
          </a:xfrm>
          <a:prstGeom prst="line">
            <a:avLst/>
          </a:prstGeom>
          <a:ln cap="flat" w="38100">
            <a:solidFill>
              <a:srgbClr val="004AA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4298482" y="8038840"/>
            <a:ext cx="5939427" cy="1803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67"/>
              </a:lnSpc>
            </a:pPr>
            <a:r>
              <a:rPr lang="en-US" sz="2704" spc="81">
                <a:solidFill>
                  <a:srgbClr val="000000"/>
                </a:solidFill>
                <a:latin typeface="윤고딕 Semi-Bold"/>
                <a:ea typeface="윤고딕 Semi-Bold"/>
              </a:rPr>
              <a:t>1.반응형 UI</a:t>
            </a:r>
          </a:p>
          <a:p>
            <a:pPr>
              <a:lnSpc>
                <a:spcPts val="4867"/>
              </a:lnSpc>
            </a:pPr>
            <a:r>
              <a:rPr lang="en-US" sz="2704" spc="81">
                <a:solidFill>
                  <a:srgbClr val="000000"/>
                </a:solidFill>
                <a:latin typeface="윤고딕 Semi-Bold"/>
                <a:ea typeface="윤고딕 Semi-Bold"/>
              </a:rPr>
              <a:t>2.기본적인 TAB 구현</a:t>
            </a:r>
          </a:p>
          <a:p>
            <a:pPr>
              <a:lnSpc>
                <a:spcPts val="4867"/>
              </a:lnSpc>
            </a:pPr>
            <a:r>
              <a:rPr lang="en-US" sz="2704" spc="81">
                <a:solidFill>
                  <a:srgbClr val="000000"/>
                </a:solidFill>
                <a:latin typeface="윤고딕 Semi-Bold"/>
                <a:ea typeface="윤고딕 Semi-Bold"/>
              </a:rPr>
              <a:t>3.단축기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4A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184650"/>
            <a:ext cx="16230600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spc="349">
                <a:solidFill>
                  <a:srgbClr val="F6F6F6"/>
                </a:solidFill>
                <a:ea typeface="Gotham Bold"/>
              </a:rPr>
              <a:t>기능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8855" y="2714656"/>
            <a:ext cx="14990289" cy="5000563"/>
          </a:xfrm>
          <a:custGeom>
            <a:avLst/>
            <a:gdLst/>
            <a:ahLst/>
            <a:cxnLst/>
            <a:rect r="r" b="b" t="t" l="l"/>
            <a:pathLst>
              <a:path h="5000563" w="14990289">
                <a:moveTo>
                  <a:pt x="0" y="0"/>
                </a:moveTo>
                <a:lnTo>
                  <a:pt x="14990290" y="0"/>
                </a:lnTo>
                <a:lnTo>
                  <a:pt x="14990290" y="5000563"/>
                </a:lnTo>
                <a:lnTo>
                  <a:pt x="0" y="5000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70" t="0" r="-147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42975"/>
            <a:ext cx="629952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71550" indent="-485775" lvl="1">
              <a:lnSpc>
                <a:spcPts val="6299"/>
              </a:lnSpc>
              <a:buAutoNum type="arabicPeriod" startAt="1"/>
            </a:pPr>
            <a:r>
              <a:rPr lang="en-US" sz="4500" spc="157">
                <a:solidFill>
                  <a:srgbClr val="004AAD"/>
                </a:solidFill>
                <a:latin typeface="Gotham Bold"/>
              </a:rPr>
              <a:t>TEXT EDITOR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0343" y="2538031"/>
            <a:ext cx="10401352" cy="6720269"/>
          </a:xfrm>
          <a:custGeom>
            <a:avLst/>
            <a:gdLst/>
            <a:ahLst/>
            <a:cxnLst/>
            <a:rect r="r" b="b" t="t" l="l"/>
            <a:pathLst>
              <a:path h="6720269" w="10401352">
                <a:moveTo>
                  <a:pt x="0" y="0"/>
                </a:moveTo>
                <a:lnTo>
                  <a:pt x="10401352" y="0"/>
                </a:lnTo>
                <a:lnTo>
                  <a:pt x="10401352" y="6720269"/>
                </a:lnTo>
                <a:lnTo>
                  <a:pt x="0" y="67202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42975"/>
            <a:ext cx="629952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71550" indent="-485775" lvl="1">
              <a:lnSpc>
                <a:spcPts val="6299"/>
              </a:lnSpc>
              <a:buAutoNum type="arabicPeriod" startAt="1"/>
            </a:pPr>
            <a:r>
              <a:rPr lang="en-US" sz="4500" spc="157">
                <a:solidFill>
                  <a:srgbClr val="004AAD"/>
                </a:solidFill>
                <a:latin typeface="Gotham Bold"/>
              </a:rPr>
              <a:t>TEXT EDITOR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806571"/>
            <a:ext cx="16896071" cy="5070473"/>
          </a:xfrm>
          <a:custGeom>
            <a:avLst/>
            <a:gdLst/>
            <a:ahLst/>
            <a:cxnLst/>
            <a:rect r="r" b="b" t="t" l="l"/>
            <a:pathLst>
              <a:path h="5070473" w="16896071">
                <a:moveTo>
                  <a:pt x="0" y="0"/>
                </a:moveTo>
                <a:lnTo>
                  <a:pt x="16896071" y="0"/>
                </a:lnTo>
                <a:lnTo>
                  <a:pt x="16896071" y="5070473"/>
                </a:lnTo>
                <a:lnTo>
                  <a:pt x="0" y="507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38225" y="942975"/>
            <a:ext cx="629952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500" spc="157">
                <a:solidFill>
                  <a:srgbClr val="004AAD"/>
                </a:solidFill>
                <a:latin typeface="Gotham Bold"/>
              </a:rPr>
              <a:t>2. WORK SPACE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5350" y="2499191"/>
            <a:ext cx="7749009" cy="5910342"/>
          </a:xfrm>
          <a:custGeom>
            <a:avLst/>
            <a:gdLst/>
            <a:ahLst/>
            <a:cxnLst/>
            <a:rect r="r" b="b" t="t" l="l"/>
            <a:pathLst>
              <a:path h="5910342" w="7749009">
                <a:moveTo>
                  <a:pt x="0" y="0"/>
                </a:moveTo>
                <a:lnTo>
                  <a:pt x="7749009" y="0"/>
                </a:lnTo>
                <a:lnTo>
                  <a:pt x="7749009" y="5910342"/>
                </a:lnTo>
                <a:lnTo>
                  <a:pt x="0" y="59103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35" r="0" b="-9310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399555" y="2499191"/>
            <a:ext cx="7470099" cy="5910342"/>
          </a:xfrm>
          <a:custGeom>
            <a:avLst/>
            <a:gdLst/>
            <a:ahLst/>
            <a:cxnLst/>
            <a:rect r="r" b="b" t="t" l="l"/>
            <a:pathLst>
              <a:path h="5910342" w="7470099">
                <a:moveTo>
                  <a:pt x="0" y="0"/>
                </a:moveTo>
                <a:lnTo>
                  <a:pt x="7470099" y="0"/>
                </a:lnTo>
                <a:lnTo>
                  <a:pt x="7470099" y="5910342"/>
                </a:lnTo>
                <a:lnTo>
                  <a:pt x="0" y="59103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21" t="-90221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38225" y="942975"/>
            <a:ext cx="629952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500" spc="157">
                <a:solidFill>
                  <a:srgbClr val="004AAD"/>
                </a:solidFill>
                <a:latin typeface="Gotham Bold"/>
              </a:rPr>
              <a:t>2. WORK SPACE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280176"/>
            <a:ext cx="13137605" cy="5726648"/>
          </a:xfrm>
          <a:custGeom>
            <a:avLst/>
            <a:gdLst/>
            <a:ahLst/>
            <a:cxnLst/>
            <a:rect r="r" b="b" t="t" l="l"/>
            <a:pathLst>
              <a:path h="5726648" w="13137605">
                <a:moveTo>
                  <a:pt x="0" y="0"/>
                </a:moveTo>
                <a:lnTo>
                  <a:pt x="13137605" y="0"/>
                </a:lnTo>
                <a:lnTo>
                  <a:pt x="13137605" y="5726648"/>
                </a:lnTo>
                <a:lnTo>
                  <a:pt x="0" y="57266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42975"/>
            <a:ext cx="9850986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500" spc="157">
                <a:solidFill>
                  <a:srgbClr val="004AAD"/>
                </a:solidFill>
                <a:latin typeface="Gotham Bold"/>
              </a:rPr>
              <a:t>3.COMPILE AND DEBUGGING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04A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6976" y="4184650"/>
            <a:ext cx="17134049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 spc="349">
                <a:solidFill>
                  <a:srgbClr val="F6F6F6"/>
                </a:solidFill>
                <a:latin typeface="Gotham Bold"/>
              </a:rPr>
              <a:t>UI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DAGDl5Bfok0</dc:identifier>
  <dcterms:modified xsi:type="dcterms:W3CDTF">2011-08-01T06:04:30Z</dcterms:modified>
  <cp:revision>1</cp:revision>
  <dc:title>파란색 깔끔하고 미니멀한 면접 발표 디자인 크리에이티브 포트폴리오 프레젠테이션</dc:title>
</cp:coreProperties>
</file>

<file path=docProps/thumbnail.jpeg>
</file>